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SUOHB4CuplZIWqfzLqbkRRHTQ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0d469f98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0d469f9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0d469f98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0d469f9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d469f98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0d469f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0d469f98a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0d469f9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d469f98a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0d469f9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0d469f98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0d469f9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810ade3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2810ade3f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810ade3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2810ade3f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810ade3f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810ade3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0d469f98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0d469f9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0d469f98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0d469f9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0d469f98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0d469f9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1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20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2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 showMasterSp="0">
  <p:cSld name="Título e Legenda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21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2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 showMasterSp="0">
  <p:cSld name="Citação com Legenda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22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22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2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 showMasterSp="0">
  <p:cSld name="Cartão de Nom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23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24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24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24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24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4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24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25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9" name="Google Shape;209;p25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25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25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2" name="Google Shape;212;p25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25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25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25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25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27"/>
          <p:cNvSpPr txBox="1"/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1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13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1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18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ypi.org/project/deepfac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129499" y="1701900"/>
            <a:ext cx="99330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b="1" lang="pt-BR" sz="6000"/>
              <a:t>Reconhecimento Facial com Python </a:t>
            </a:r>
            <a:endParaRPr b="1" sz="6000"/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1228905" y="4379705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2300"/>
              <a:t>Víctor Emmanuel  Olmi Louzada </a:t>
            </a:r>
            <a:endParaRPr sz="2300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0d469f98a_0_4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modelos de Rec Facial?</a:t>
            </a:r>
            <a:endParaRPr/>
          </a:p>
        </p:txBody>
      </p:sp>
      <p:sp>
        <p:nvSpPr>
          <p:cNvPr id="309" name="Google Shape;309;g290d469f98a_0_42"/>
          <p:cNvSpPr txBox="1"/>
          <p:nvPr>
            <p:ph idx="1" type="body"/>
          </p:nvPr>
        </p:nvSpPr>
        <p:spPr>
          <a:xfrm>
            <a:off x="1122854" y="33152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Em resumo</a:t>
            </a:r>
            <a:r>
              <a:rPr lang="pt-BR"/>
              <a:t> são algoritmos que usam aprendizado de máquina para identificar ou verificar indivíduos com base em características faciais únicas, utilizando de um grande banco com imagens para treino.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0d469f98a_0_3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reconhecimento </a:t>
            </a:r>
            <a:endParaRPr/>
          </a:p>
        </p:txBody>
      </p:sp>
      <p:sp>
        <p:nvSpPr>
          <p:cNvPr id="315" name="Google Shape;315;g290d469f98a_0_37"/>
          <p:cNvSpPr txBox="1"/>
          <p:nvPr>
            <p:ph idx="1" type="body"/>
          </p:nvPr>
        </p:nvSpPr>
        <p:spPr>
          <a:xfrm>
            <a:off x="1231929" y="263115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 biblioteca do Deep face disponibiliza </a:t>
            </a:r>
            <a:r>
              <a:rPr lang="pt-BR"/>
              <a:t>vários</a:t>
            </a:r>
            <a:r>
              <a:rPr lang="pt-BR"/>
              <a:t> modelos sendo eles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"VGG-Face"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"Facenet"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"Facenet512"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"OpenFace"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"DeepFace"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"DeepID"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"ArcFace"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"Dlib"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lang="pt-BR">
                <a:solidFill>
                  <a:srgbClr val="D52D40"/>
                </a:solidFill>
                <a:latin typeface="Courier New"/>
                <a:ea typeface="Courier New"/>
                <a:cs typeface="Courier New"/>
                <a:sym typeface="Courier New"/>
              </a:rPr>
              <a:t>"SFace"</a:t>
            </a:r>
            <a:r>
              <a:rPr b="1" lang="pt-BR">
                <a:solidFill>
                  <a:srgbClr val="6C6C6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C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Font typeface="Courier New"/>
              <a:buChar char="►"/>
            </a:pPr>
            <a:r>
              <a:rPr lang="pt-BR"/>
              <a:t>Nós vamos utilizar o VGG-Face </a:t>
            </a:r>
            <a:endParaRPr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6" name="Google Shape;316;g290d469f98a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975" y="3205200"/>
            <a:ext cx="2662525" cy="22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O que é o VGG FACE</a:t>
            </a:r>
            <a:endParaRPr/>
          </a:p>
        </p:txBody>
      </p:sp>
      <p:sp>
        <p:nvSpPr>
          <p:cNvPr id="322" name="Google Shape;322;p2"/>
          <p:cNvSpPr txBox="1"/>
          <p:nvPr>
            <p:ph idx="1" type="body"/>
          </p:nvPr>
        </p:nvSpPr>
        <p:spPr>
          <a:xfrm>
            <a:off x="1154955" y="2603500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VGG significa Grupo de Geometria Visual;</a:t>
            </a:r>
            <a:endParaRPr/>
          </a:p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É uma arquitetura padrão de Rede Neural Convolucional (CNN) profunda com múltiplas camadas.</a:t>
            </a:r>
            <a:endParaRPr/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O que usaremos neste projeto?</a:t>
            </a:r>
            <a:endParaRPr/>
          </a:p>
        </p:txBody>
      </p:sp>
      <p:sp>
        <p:nvSpPr>
          <p:cNvPr id="328" name="Google Shape;328;p4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1459" lvl="0" marL="36000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Iremos trabalhar com o DeepFace.verify()</a:t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Esta função verifica pares de rostos para determinar se pertencem à mesma pessoa ou a pessoas diferentes. Ela espera caminhos exatos de imagens como entrada. Em seguida, ela retornará um dicionário e você deve verificar apenas a chave "verificado”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0d469f98a_0_57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90d469f98a_0_5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aplicação</a:t>
            </a:r>
            <a:endParaRPr/>
          </a:p>
        </p:txBody>
      </p:sp>
      <p:pic>
        <p:nvPicPr>
          <p:cNvPr id="335" name="Google Shape;335;g290d469f98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88" y="2348925"/>
            <a:ext cx="7868221" cy="44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0d469f98a_0_9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quiser se aprofundar no funcionamento </a:t>
            </a:r>
            <a:endParaRPr/>
          </a:p>
        </p:txBody>
      </p:sp>
      <p:sp>
        <p:nvSpPr>
          <p:cNvPr id="341" name="Google Shape;341;g290d469f98a_0_97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https://sefiks.com/2018/08/06/deep-face-recognition-with-keras/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47" name="Google Shape;347;p9"/>
          <p:cNvSpPr txBox="1"/>
          <p:nvPr/>
        </p:nvSpPr>
        <p:spPr>
          <a:xfrm>
            <a:off x="1446732" y="2772600"/>
            <a:ext cx="99270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</a:rPr>
              <a:t>Detecção e Reconhecimento de Faces usando Python e DLib - Lucas Lattari [PyBR2020]</a:t>
            </a:r>
            <a:endParaRPr b="1"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https://pypi.org/project/deepface/</a:t>
            </a:r>
            <a:endParaRPr sz="1800">
              <a:solidFill>
                <a:srgbClr val="202124"/>
              </a:solidFill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lang="pt-BR" sz="1800">
                <a:solidFill>
                  <a:srgbClr val="202124"/>
                </a:solidFill>
              </a:rPr>
              <a:t>https://viso.ai/computer-vision/deepface/</a:t>
            </a:r>
            <a:endParaRPr sz="1800">
              <a:solidFill>
                <a:srgbClr val="2021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0d469f98a_0_9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para o mini curso </a:t>
            </a:r>
            <a:endParaRPr/>
          </a:p>
        </p:txBody>
      </p:sp>
      <p:sp>
        <p:nvSpPr>
          <p:cNvPr id="256" name="Google Shape;256;g290d469f98a_0_92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Instalação</a:t>
            </a:r>
            <a:r>
              <a:rPr lang="pt-BR"/>
              <a:t> das bibliotecas: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/>
              <a:t>pip install opencv-python deepface matplotlib imageio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Instalação das </a:t>
            </a:r>
            <a:r>
              <a:rPr lang="pt-BR"/>
              <a:t>extensões</a:t>
            </a:r>
            <a:r>
              <a:rPr lang="pt-BR"/>
              <a:t> do VS-Code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Python  e Jupyter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0d469f98a_0_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Reconhecimento Facial?</a:t>
            </a:r>
            <a:endParaRPr/>
          </a:p>
        </p:txBody>
      </p:sp>
      <p:sp>
        <p:nvSpPr>
          <p:cNvPr id="262" name="Google Shape;262;g290d469f98a_0_5"/>
          <p:cNvSpPr txBox="1"/>
          <p:nvPr>
            <p:ph idx="1" type="body"/>
          </p:nvPr>
        </p:nvSpPr>
        <p:spPr>
          <a:xfrm>
            <a:off x="1159355" y="2714425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O reconhecimento facial é um método de biometria que analisa características faciais, como formato, proporções e características distintivas.</a:t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600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Ele envolve a captura de imagens ou vídeos do rosto de uma pessoa e a comparação dessas informações com um banco de dados para identificação ou verificação.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10ade3fe_0_2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Como funciona uma RNC</a:t>
            </a:r>
            <a:endParaRPr/>
          </a:p>
        </p:txBody>
      </p:sp>
      <p:sp>
        <p:nvSpPr>
          <p:cNvPr id="268" name="Google Shape;268;g32810ade3fe_0_25"/>
          <p:cNvSpPr txBox="1"/>
          <p:nvPr>
            <p:ph idx="1" type="body"/>
          </p:nvPr>
        </p:nvSpPr>
        <p:spPr>
          <a:xfrm>
            <a:off x="1154955" y="2603500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/>
            </a:br>
            <a:endParaRPr/>
          </a:p>
        </p:txBody>
      </p:sp>
      <p:pic>
        <p:nvPicPr>
          <p:cNvPr id="269" name="Google Shape;269;g32810ade3fe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2514225"/>
            <a:ext cx="95059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810ade3fe_0_3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pt-BR"/>
              <a:t>Como funciona uma RNC</a:t>
            </a:r>
            <a:endParaRPr/>
          </a:p>
        </p:txBody>
      </p:sp>
      <p:sp>
        <p:nvSpPr>
          <p:cNvPr id="275" name="Google Shape;275;g32810ade3fe_0_31"/>
          <p:cNvSpPr txBox="1"/>
          <p:nvPr>
            <p:ph idx="1" type="body"/>
          </p:nvPr>
        </p:nvSpPr>
        <p:spPr>
          <a:xfrm>
            <a:off x="1154955" y="2603500"/>
            <a:ext cx="987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/>
            </a:br>
            <a:endParaRPr/>
          </a:p>
        </p:txBody>
      </p:sp>
      <p:pic>
        <p:nvPicPr>
          <p:cNvPr id="276" name="Google Shape;276;g32810ade3f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625" y="2516812"/>
            <a:ext cx="6560625" cy="35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810ade3fe_0_3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visual de como funciona</a:t>
            </a:r>
            <a:endParaRPr/>
          </a:p>
        </p:txBody>
      </p:sp>
      <p:sp>
        <p:nvSpPr>
          <p:cNvPr id="282" name="Google Shape;282;g32810ade3fe_0_37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32810ade3f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925" y="2437260"/>
            <a:ext cx="9478150" cy="427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0d469f98a_0_1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Deep Face o que é?</a:t>
            </a:r>
            <a:endParaRPr/>
          </a:p>
        </p:txBody>
      </p:sp>
      <p:sp>
        <p:nvSpPr>
          <p:cNvPr id="289" name="Google Shape;289;g290d469f98a_0_15"/>
          <p:cNvSpPr txBox="1"/>
          <p:nvPr>
            <p:ph idx="1" type="body"/>
          </p:nvPr>
        </p:nvSpPr>
        <p:spPr>
          <a:xfrm>
            <a:off x="1122854" y="2936225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DeepFace é a biblioteca de reconhecimento facial e análise de atributos faciais mais leve para Python. A biblioteca DeepFace de código aberto inclui todos os </a:t>
            </a:r>
            <a:r>
              <a:rPr b="1" lang="pt-BR"/>
              <a:t>modelos de IA</a:t>
            </a:r>
            <a:r>
              <a:rPr lang="pt-BR"/>
              <a:t> de ponta para reconhecimento facial e </a:t>
            </a:r>
            <a:r>
              <a:rPr b="1" lang="pt-BR"/>
              <a:t>lida automaticamente com todos os procedimentos de reconhecimento facial</a:t>
            </a:r>
            <a:r>
              <a:rPr lang="pt-BR"/>
              <a:t> em segundo plano. </a:t>
            </a:r>
            <a:endParaRPr/>
          </a:p>
        </p:txBody>
      </p:sp>
      <p:pic>
        <p:nvPicPr>
          <p:cNvPr id="290" name="Google Shape;290;g290d469f98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404" y="2832725"/>
            <a:ext cx="1906545" cy="22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90d469f98a_0_15"/>
          <p:cNvSpPr txBox="1"/>
          <p:nvPr/>
        </p:nvSpPr>
        <p:spPr>
          <a:xfrm>
            <a:off x="10746050" y="1078300"/>
            <a:ext cx="93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0d469f98a_0_2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Deep Face?</a:t>
            </a:r>
            <a:endParaRPr/>
          </a:p>
        </p:txBody>
      </p:sp>
      <p:sp>
        <p:nvSpPr>
          <p:cNvPr id="297" name="Google Shape;297;g290d469f98a_0_24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Pois e</a:t>
            </a:r>
            <a:r>
              <a:rPr lang="pt-BR"/>
              <a:t>mbora você pode executar o DeepFace com apenas algumas linhas de código,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Você não precisa adquirir conhecimento profundo sobre todos os processos por trás dele. </a:t>
            </a:r>
            <a:r>
              <a:rPr b="1" lang="pt-BR"/>
              <a:t>Basta importar a biblioteca</a:t>
            </a:r>
            <a:r>
              <a:rPr lang="pt-BR"/>
              <a:t> e passar o caminho exato da imagem como entrada. isso é tudo!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0d469f98a_0_3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do Deep Face</a:t>
            </a:r>
            <a:endParaRPr/>
          </a:p>
        </p:txBody>
      </p:sp>
      <p:sp>
        <p:nvSpPr>
          <p:cNvPr id="303" name="Google Shape;303;g290d469f98a_0_31"/>
          <p:cNvSpPr txBox="1"/>
          <p:nvPr>
            <p:ph idx="1" type="body"/>
          </p:nvPr>
        </p:nvSpPr>
        <p:spPr>
          <a:xfrm>
            <a:off x="1459950" y="2409400"/>
            <a:ext cx="8825700" cy="39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Verificação facial :  Comparar um rosto com outro para verificar se corresponde ou não. 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Reconhecimento facial : Encontrar um rosto em um banco de dados de imagens. 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Análise de atributos faciais: A tarefa de análise de atributos faciais refere-se à descrição das propriedades visuais das imagens faciais. usada para extrair atributos como idade, classificação de gênero, análise emocional ou previsão de raça/etnia.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Análise facial em tempo real: Reconhecimento facial e análise de atributos faciais com o feed de vídeo em tempo real da sua webcam.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Íon - Sala da Diretoria">
  <a:themeElements>
    <a:clrScheme name="Íon - Sala da Diretoria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2023-10-14T23:48:29Z</dcterms:created>
  <dc:creator>Amanda Almeida</dc:creator>
</cp:coreProperties>
</file>